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3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78AA0-7BAD-4543-A907-B7925BE6A5C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2A88-E3AE-4B96-B7E1-EB330B1E66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83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78AA0-7BAD-4543-A907-B7925BE6A5C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2A88-E3AE-4B96-B7E1-EB330B1E66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078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78AA0-7BAD-4543-A907-B7925BE6A5C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2A88-E3AE-4B96-B7E1-EB330B1E66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483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78AA0-7BAD-4543-A907-B7925BE6A5C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2A88-E3AE-4B96-B7E1-EB330B1E66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58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78AA0-7BAD-4543-A907-B7925BE6A5C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2A88-E3AE-4B96-B7E1-EB330B1E66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37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78AA0-7BAD-4543-A907-B7925BE6A5C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2A88-E3AE-4B96-B7E1-EB330B1E66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23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78AA0-7BAD-4543-A907-B7925BE6A5C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2A88-E3AE-4B96-B7E1-EB330B1E66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158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78AA0-7BAD-4543-A907-B7925BE6A5C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2A88-E3AE-4B96-B7E1-EB330B1E66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31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78AA0-7BAD-4543-A907-B7925BE6A5C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2A88-E3AE-4B96-B7E1-EB330B1E66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89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78AA0-7BAD-4543-A907-B7925BE6A5C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2A88-E3AE-4B96-B7E1-EB330B1E66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82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78AA0-7BAD-4543-A907-B7925BE6A5C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2A88-E3AE-4B96-B7E1-EB330B1E66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17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78AA0-7BAD-4543-A907-B7925BE6A5C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E2A88-E3AE-4B96-B7E1-EB330B1E66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20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CEBEB666-9CE0-6715-5FB0-4E80C7FB8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69" y="188592"/>
            <a:ext cx="5768325" cy="881031"/>
          </a:xfrm>
        </p:spPr>
        <p:txBody>
          <a:bodyPr anchor="ctr">
            <a:normAutofit/>
          </a:bodyPr>
          <a:lstStyle/>
          <a:p>
            <a:pPr algn="l"/>
            <a:r>
              <a:rPr lang="ja-JP" altLang="en-US" sz="1800" b="1" i="0" u="none" strike="noStrike" baseline="0" dirty="0">
                <a:solidFill>
                  <a:srgbClr val="1A202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～～～～タイトル～～～～</a:t>
            </a:r>
            <a:endParaRPr lang="ja-JP" altLang="en-US" sz="195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E58CE708-3876-7EA1-92D8-8770EC2B8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3481" y="1062842"/>
            <a:ext cx="5203917" cy="2766711"/>
          </a:xfrm>
        </p:spPr>
        <p:txBody>
          <a:bodyPr>
            <a:normAutofit/>
          </a:bodyPr>
          <a:lstStyle/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～～～会社概要、商品作りへの想い、など～～～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＊文量や写真、画像の数、配置等、作成例を参考に作成をお願いします。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CADBC90-B989-6C5B-BE95-AF0AE2092C89}"/>
              </a:ext>
            </a:extLst>
          </p:cNvPr>
          <p:cNvSpPr txBox="1"/>
          <p:nvPr/>
        </p:nvSpPr>
        <p:spPr>
          <a:xfrm>
            <a:off x="7289074" y="424098"/>
            <a:ext cx="2423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400" dirty="0">
                <a:solidFill>
                  <a:srgbClr val="1A202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400" dirty="0">
                <a:solidFill>
                  <a:srgbClr val="1A202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株</a:t>
            </a:r>
            <a:r>
              <a:rPr lang="en-US" altLang="ja-JP" sz="1400" dirty="0">
                <a:solidFill>
                  <a:srgbClr val="1A202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1400" dirty="0">
                <a:solidFill>
                  <a:srgbClr val="1A202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</a:t>
            </a:r>
            <a:endParaRPr lang="ja-JP" altLang="en-US" sz="1400" b="0" i="0" u="none" strike="noStrike" baseline="0" dirty="0">
              <a:solidFill>
                <a:srgbClr val="1A202C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lang="zh-TW" altLang="en-US" sz="1400" b="0" i="0" u="none" strike="noStrike" baseline="0" dirty="0">
                <a:solidFill>
                  <a:srgbClr val="1A202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（新潟県</a:t>
            </a:r>
            <a:r>
              <a:rPr lang="ja-JP" altLang="en-US" sz="1400" dirty="0">
                <a:solidFill>
                  <a:srgbClr val="1A202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新潟</a:t>
            </a:r>
            <a:r>
              <a:rPr lang="zh-TW" altLang="en-US" sz="1400" b="0" i="0" u="none" strike="noStrike" baseline="0" dirty="0">
                <a:solidFill>
                  <a:srgbClr val="1A202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市）</a:t>
            </a: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89512DA-5114-A4EA-7992-0E60E207011F}"/>
              </a:ext>
            </a:extLst>
          </p:cNvPr>
          <p:cNvSpPr txBox="1"/>
          <p:nvPr/>
        </p:nvSpPr>
        <p:spPr>
          <a:xfrm>
            <a:off x="4333481" y="6333735"/>
            <a:ext cx="51285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900" dirty="0"/>
              <a:t>テキスト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BADFBE6-3002-7D9C-2C2D-E500DE86355B}"/>
              </a:ext>
            </a:extLst>
          </p:cNvPr>
          <p:cNvSpPr txBox="1"/>
          <p:nvPr/>
        </p:nvSpPr>
        <p:spPr>
          <a:xfrm>
            <a:off x="1116120" y="3464613"/>
            <a:ext cx="7526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テキスト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A0CBDB-AFD7-D0F1-4261-5D7158236F79}"/>
              </a:ext>
            </a:extLst>
          </p:cNvPr>
          <p:cNvSpPr/>
          <p:nvPr/>
        </p:nvSpPr>
        <p:spPr>
          <a:xfrm>
            <a:off x="759440" y="1562625"/>
            <a:ext cx="1466024" cy="183231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7CF6389-52F3-BDE2-72D1-5C23BC620027}"/>
              </a:ext>
            </a:extLst>
          </p:cNvPr>
          <p:cNvSpPr/>
          <p:nvPr/>
        </p:nvSpPr>
        <p:spPr>
          <a:xfrm>
            <a:off x="2489762" y="1562625"/>
            <a:ext cx="1466024" cy="183231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892B5C-9873-287B-D5BE-73114FB749C6}"/>
              </a:ext>
            </a:extLst>
          </p:cNvPr>
          <p:cNvSpPr txBox="1"/>
          <p:nvPr/>
        </p:nvSpPr>
        <p:spPr>
          <a:xfrm>
            <a:off x="2846442" y="3464613"/>
            <a:ext cx="7526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テキスト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15CFC4F-B717-D644-01AC-FFF5E9182958}"/>
              </a:ext>
            </a:extLst>
          </p:cNvPr>
          <p:cNvSpPr/>
          <p:nvPr/>
        </p:nvSpPr>
        <p:spPr>
          <a:xfrm>
            <a:off x="759439" y="4010965"/>
            <a:ext cx="3196347" cy="21413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F3D376-ADEE-5122-0C06-AE637C0F2E16}"/>
              </a:ext>
            </a:extLst>
          </p:cNvPr>
          <p:cNvSpPr txBox="1"/>
          <p:nvPr/>
        </p:nvSpPr>
        <p:spPr>
          <a:xfrm>
            <a:off x="1981280" y="6333735"/>
            <a:ext cx="7526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テキスト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DEADD92-6FE2-940A-305A-F6FC98FAA9D2}"/>
              </a:ext>
            </a:extLst>
          </p:cNvPr>
          <p:cNvSpPr/>
          <p:nvPr/>
        </p:nvSpPr>
        <p:spPr>
          <a:xfrm>
            <a:off x="4333481" y="4010965"/>
            <a:ext cx="5128571" cy="21413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3606367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510DFC0-BECB-4283-9EC4-253404999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34055"/>
            <a:ext cx="9906000" cy="4789889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2F926E-2185-762E-82F6-4689905037B4}"/>
              </a:ext>
            </a:extLst>
          </p:cNvPr>
          <p:cNvSpPr txBox="1"/>
          <p:nvPr/>
        </p:nvSpPr>
        <p:spPr>
          <a:xfrm>
            <a:off x="407504" y="407506"/>
            <a:ext cx="218660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セミナー資料抜粋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52248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71</TotalTime>
  <Words>59</Words>
  <Application>Microsoft Office PowerPoint</Application>
  <PresentationFormat>A4 210 x 297 mm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Arial</vt:lpstr>
      <vt:lpstr>Calibri</vt:lpstr>
      <vt:lpstr>Calibri Light</vt:lpstr>
      <vt:lpstr>Office テーマ</vt:lpstr>
      <vt:lpstr>～～～～タイトル～～～～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タイトル（お店の情報を単純なワードで表現）</dc:title>
  <dc:creator>ipc1904</dc:creator>
  <cp:lastModifiedBy>ipc1904</cp:lastModifiedBy>
  <cp:revision>23</cp:revision>
  <dcterms:created xsi:type="dcterms:W3CDTF">2023-10-13T00:21:27Z</dcterms:created>
  <dcterms:modified xsi:type="dcterms:W3CDTF">2024-09-30T01:50:06Z</dcterms:modified>
</cp:coreProperties>
</file>